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181" autoAdjust="0"/>
  </p:normalViewPr>
  <p:slideViewPr>
    <p:cSldViewPr snapToGrid="0">
      <p:cViewPr varScale="1">
        <p:scale>
          <a:sx n="50" d="100"/>
          <a:sy n="50" d="100"/>
        </p:scale>
        <p:origin x="1114" y="4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3979A-7916-4B01-BCE7-8DB276B4C78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3CD7-20B2-4938-B905-380E2E98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3CD7-20B2-4938-B905-380E2E986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5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 us on all your social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3CD7-20B2-4938-B905-380E2E9864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know about your successes. Apply for all the awards if you can.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3CD7-20B2-4938-B905-380E2E9864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Scholarships available – States were given $5,000.  Also available through SRAPPA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3CD7-20B2-4938-B905-380E2E9864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3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bought down the price of the exam.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SRAPPA Members can now take the EFP exam for $450 (an $1100 value) and the CEFP for $550 (a $1300 value).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offer is available only to institutional members of both APPA and SRAPPA.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SRAPPA Board has voted to approve an even greater discount by offering a refund of $150 for those taking and passing the CEFP exam.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3CD7-20B2-4938-B905-380E2E9864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3CD7-20B2-4938-B905-380E2E9864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was the most popular speaker at the 2018 Conference and is back for a limited time – two session on October 10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33CD7-20B2-4938-B905-380E2E9864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7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CF09-2B18-4C37-81BA-968BF9420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915C7-F9D4-4868-9955-377680932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7B0DC-CDB7-4E74-8634-0E9A1B47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41EB-F0C8-4267-AA26-C260A6B3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9859F-8B31-4796-B972-0C03AECB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1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E89A-B051-4ACD-A4D1-DD80EF81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17013-E56B-45D6-A5CB-1B3D818EC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E24B6-63A4-4E83-9481-8A64D677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905C1-A2F3-4B6A-BE2B-8B4CCBD5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C6B7B-3CBD-4B5B-AD50-90BF907B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57125-29AB-40C9-8DDE-BB337F3EE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A1A8E-5E45-4313-80E0-EC3C12C74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5360-B176-4859-8C59-8B74A442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F6DB0-79E3-4663-80A6-D945B214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1779-8642-40A2-A403-59DCF51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D62C-768E-4397-9619-79EB86EE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FFABF-396F-402D-BC37-B213D75C7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B9EE8-1BBB-4FDF-BEF5-63C4F8F1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F5805-DA98-4487-961B-187B55F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6DC8-86E9-40D7-9466-39E84C55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21A4-C5E3-44D2-A60D-DFD7363E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AFEE5-9510-4E22-AADE-58658B9D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EFA2-4152-4B6D-8BA6-CBF3BC92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B48BA-F515-409F-BDA9-037532A1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4352-C527-47E1-8ED9-7A28FCF9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9F96-CCF8-4BE2-AFF4-FB193727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6AE8-8367-48F4-9E7C-D6878C1C3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1A6A-7655-4A59-BD86-E54F7E81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253DB-9BD4-408F-A9BA-46A1DD96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8EBA9-B5A0-4E1E-865E-063EDA0D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E47BE-9CF7-4AA5-92A1-D7A62B16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5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9B34-EE57-44D3-A8C8-4C8769E2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61C46-9EF7-4D73-A5DB-5AF252B5F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B8CD1-23C3-4E33-B04A-74E3C9E3C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F23DF-0722-49A8-BB33-EDAC12C04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CD5FE-DF98-4D69-90D8-322634E60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FFA3F-6D0A-4D45-BEEF-2FF65421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EFFF-B65C-4557-9607-00F56662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8F0C0-F4D6-4408-8CCD-1C89AB45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0234-4657-4CBC-AAE8-3BC0FC60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63EA9-F1D0-4F7D-AF3E-9457E184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8B420-38F8-4F2D-BBD7-9B5DB6F9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6B3D1-C002-4456-8EBA-D1959E11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D1457-3488-4B17-9849-96F0E6FB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87824-2FFC-46E8-A72D-69209A58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7E90-7176-4CA1-9BC6-2EDCFF6F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F104-04A1-40F5-9E5A-FAACB0F7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28EE-98C9-4043-8947-1D050C06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5D005-E552-4912-8785-C1760F3BC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C9C39-415D-4C7D-B587-535A44DD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877CA-4149-4111-A83F-05720E6D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09B8D-76D4-4D73-A66C-3B3852A5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0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77D5-D938-4E0A-9E2B-7361CF8E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3AD9D-2218-4244-8117-DF0352914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A0D8E-4A36-48FE-AB78-70A607280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EF304-54E6-4B63-8101-DCB346CB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5D6D1-8291-462B-A0BA-80231D3A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E5950-701F-4CBE-845F-74D07073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AEA93-5A98-4CE7-B67B-F527083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9AAA5-CC95-4304-BD58-189A173D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FFBA-C9DF-4577-9017-3D286FE1D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7A20-0F14-45A1-AED8-AD8913B4BA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73F5-FB84-45C8-BC6D-C7CED4FCA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DC254-82E1-4549-962A-AD712B989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77F4-FBFC-41D1-9527-05DB4A8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54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2EA179B-0C69-43ED-A952-CEE8DEC8A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 dirty="0">
                <a:solidFill>
                  <a:srgbClr val="25405F"/>
                </a:solidFill>
              </a:rPr>
              <a:t>What’s in it for 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43EDC-CDA9-4B0F-B5BF-6C43566C9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25405F"/>
                </a:solidFill>
              </a:rPr>
              <a:t>Reasons to be active in your state and region</a:t>
            </a:r>
          </a:p>
        </p:txBody>
      </p:sp>
      <p:pic>
        <p:nvPicPr>
          <p:cNvPr id="1026" name="Picture 2" descr="http://srappa.org/wp-content/uploads/2014/10/SRAPPA-logo.jpg">
            <a:extLst>
              <a:ext uri="{FF2B5EF4-FFF2-40B4-BE49-F238E27FC236}">
                <a16:creationId xmlns:a16="http://schemas.microsoft.com/office/drawing/2014/main" id="{83D89B01-3961-4B71-8052-D2F3BC774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" r="1" b="1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9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45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tree in front of a building&#10;&#10;Description automatically generated">
            <a:extLst>
              <a:ext uri="{FF2B5EF4-FFF2-40B4-BE49-F238E27FC236}">
                <a16:creationId xmlns:a16="http://schemas.microsoft.com/office/drawing/2014/main" id="{7C0DCA8A-2605-4455-A928-DA954F65C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56540"/>
            <a:ext cx="11704320" cy="52190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10BB76-0F0C-438A-A4E6-41F2964B2F45}"/>
              </a:ext>
            </a:extLst>
          </p:cNvPr>
          <p:cNvSpPr/>
          <p:nvPr/>
        </p:nvSpPr>
        <p:spPr>
          <a:xfrm>
            <a:off x="243840" y="4258622"/>
            <a:ext cx="11704320" cy="1273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48331BA-2E75-47CE-BFCD-8A7D3C8DF9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61" y="4486471"/>
            <a:ext cx="2051308" cy="17800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5193F4-A085-4FAD-A69F-267CB9AC7025}"/>
              </a:ext>
            </a:extLst>
          </p:cNvPr>
          <p:cNvSpPr/>
          <p:nvPr/>
        </p:nvSpPr>
        <p:spPr>
          <a:xfrm>
            <a:off x="4383319" y="4258622"/>
            <a:ext cx="3425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September 26-30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9E972-552E-410D-B7E7-84DF910312E3}"/>
              </a:ext>
            </a:extLst>
          </p:cNvPr>
          <p:cNvSpPr/>
          <p:nvPr/>
        </p:nvSpPr>
        <p:spPr>
          <a:xfrm>
            <a:off x="4166624" y="4986303"/>
            <a:ext cx="3948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Tampa, Florida</a:t>
            </a:r>
          </a:p>
        </p:txBody>
      </p:sp>
    </p:spTree>
    <p:extLst>
      <p:ext uri="{BB962C8B-B14F-4D97-AF65-F5344CB8AC3E}">
        <p14:creationId xmlns:p14="http://schemas.microsoft.com/office/powerpoint/2010/main" val="165315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DFA34B5-AD6C-4AC7-BF93-9AD5DD53B4AC}"/>
              </a:ext>
            </a:extLst>
          </p:cNvPr>
          <p:cNvSpPr/>
          <p:nvPr/>
        </p:nvSpPr>
        <p:spPr>
          <a:xfrm>
            <a:off x="8753610" y="5673382"/>
            <a:ext cx="1614196" cy="5691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1DF15-A00F-4689-A9CC-94CB06BE2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7" y="480060"/>
            <a:ext cx="11216985" cy="5214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03E856-877E-49AF-AD86-5EF5254C4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628" y="5743541"/>
            <a:ext cx="571849" cy="432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4872D-89B7-4CA3-87B7-CA0112C6D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977" y="5732770"/>
            <a:ext cx="459798" cy="4428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DF511D-838A-4A9A-824E-EE5A609C0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75" y="5715844"/>
            <a:ext cx="459799" cy="4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9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83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492096-9121-4297-9768-FB84C7C7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383B53"/>
                </a:solidFill>
              </a:rPr>
              <a:t>Apply for Awards &amp; Recognition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09A2CE0-513C-44BF-A1C6-FBB1358E2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23" r="1" b="33132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48C76C-550B-44C2-B099-352D0C2346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496" r="29518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F1EA5-29F1-446D-A4DC-3125453A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Education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04B7-6A52-4CF3-B378-C524FDB4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Leadership Academy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APPA University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Supervisor’s Toolkit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Continues Learning Series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Academy on Campus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Webinars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State, Regional, &amp; National Conference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4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158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78ED26-C025-420D-87B8-D96D40BF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415872"/>
                </a:solidFill>
              </a:rPr>
              <a:t>Credentialing Coupons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0405B62-24DF-4F35-A449-0DEBF388F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19597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D1E81-5B26-4A26-A1F6-A47464E22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60" y="2580644"/>
            <a:ext cx="4114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8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025D3-78CD-4672-BCA8-374C9838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319" y="3800470"/>
            <a:ext cx="5457825" cy="1343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95979E-C815-4A02-A810-9B1F536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Networking Opportunities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55D0CC47-DCF3-4AD7-B45E-7E9062CBCE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66" b="25555"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87FF82B-205B-4CD8-AA51-8C9AEBDF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429000"/>
            <a:ext cx="7485413" cy="342899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200" dirty="0"/>
              <a:t>Conference</a:t>
            </a:r>
          </a:p>
          <a:p>
            <a:r>
              <a:rPr lang="en-US" sz="3200" dirty="0"/>
              <a:t>Education Programs</a:t>
            </a:r>
          </a:p>
          <a:p>
            <a:r>
              <a:rPr lang="en-US" sz="3200" dirty="0"/>
              <a:t>Mentors</a:t>
            </a:r>
          </a:p>
          <a:p>
            <a:r>
              <a:rPr lang="en-US" sz="3200" dirty="0"/>
              <a:t>Drive-in Workshops</a:t>
            </a:r>
          </a:p>
          <a:p>
            <a:r>
              <a:rPr lang="en-US" sz="3200" dirty="0"/>
              <a:t>Special Groups</a:t>
            </a:r>
          </a:p>
          <a:p>
            <a:pPr lvl="1"/>
            <a:r>
              <a:rPr lang="en-US" sz="2800" dirty="0"/>
              <a:t>K-12</a:t>
            </a:r>
          </a:p>
          <a:p>
            <a:pPr lvl="1"/>
            <a:r>
              <a:rPr lang="en-US" sz="2800" dirty="0"/>
              <a:t>HBCU</a:t>
            </a:r>
          </a:p>
          <a:p>
            <a:pPr lvl="1"/>
            <a:r>
              <a:rPr lang="en-US" sz="2800" dirty="0"/>
              <a:t>Community Colleges</a:t>
            </a:r>
          </a:p>
          <a:p>
            <a:pPr lvl="1"/>
            <a:r>
              <a:rPr lang="en-US" sz="2800" dirty="0"/>
              <a:t>Young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1823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9B6B-6687-41C1-9565-7F54E86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Other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DBA4E-62C3-42E0-80A2-D8090FFFF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4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9048-C480-448C-9BED-F79DC4D7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Facilities Management Evaluation Program</a:t>
            </a:r>
          </a:p>
          <a:p>
            <a:r>
              <a:rPr lang="en-US" sz="2000" dirty="0"/>
              <a:t>Standards and Codes</a:t>
            </a:r>
          </a:p>
          <a:p>
            <a:r>
              <a:rPr lang="en-US" sz="2000" dirty="0"/>
              <a:t>Facilities Performance Indicators (FPI)</a:t>
            </a:r>
          </a:p>
          <a:p>
            <a:r>
              <a:rPr lang="en-US" sz="2000" dirty="0"/>
              <a:t>Body of Knowledge (BOK)</a:t>
            </a:r>
          </a:p>
          <a:p>
            <a:r>
              <a:rPr lang="en-US" sz="2000" dirty="0"/>
              <a:t>Facilities Manager Magazine (now online)</a:t>
            </a:r>
          </a:p>
          <a:p>
            <a:r>
              <a:rPr lang="en-US" sz="2000" dirty="0"/>
              <a:t>Thought Leadership Series</a:t>
            </a:r>
          </a:p>
        </p:txBody>
      </p:sp>
    </p:spTree>
    <p:extLst>
      <p:ext uri="{BB962C8B-B14F-4D97-AF65-F5344CB8AC3E}">
        <p14:creationId xmlns:p14="http://schemas.microsoft.com/office/powerpoint/2010/main" val="97886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A3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91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F54BEAEF0EF47B5AD09E54CF9AD8C" ma:contentTypeVersion="12" ma:contentTypeDescription="Create a new document." ma:contentTypeScope="" ma:versionID="37245e89a61e64141cbf62895cf75149">
  <xsd:schema xmlns:xsd="http://www.w3.org/2001/XMLSchema" xmlns:xs="http://www.w3.org/2001/XMLSchema" xmlns:p="http://schemas.microsoft.com/office/2006/metadata/properties" xmlns:ns3="2e5e3f45-e477-4f4f-bcb0-b15e06421149" xmlns:ns4="554e7d6a-57dc-437f-a2b6-41dff50ed7d0" targetNamespace="http://schemas.microsoft.com/office/2006/metadata/properties" ma:root="true" ma:fieldsID="2b77b229847b9185e334d12f4f33878a" ns3:_="" ns4:_="">
    <xsd:import namespace="2e5e3f45-e477-4f4f-bcb0-b15e06421149"/>
    <xsd:import namespace="554e7d6a-57dc-437f-a2b6-41dff50ed7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e3f45-e477-4f4f-bcb0-b15e06421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e7d6a-57dc-437f-a2b6-41dff50ed7d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CC320-088F-4DEA-983C-12BDEDAC2D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E652DF-02C8-48CC-8C06-AE3DFD4A5EB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54e7d6a-57dc-437f-a2b6-41dff50ed7d0"/>
    <ds:schemaRef ds:uri="http://purl.org/dc/terms/"/>
    <ds:schemaRef ds:uri="2e5e3f45-e477-4f4f-bcb0-b15e0642114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A019C0-97F5-43D6-864A-EABBED9DC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5e3f45-e477-4f4f-bcb0-b15e06421149"/>
    <ds:schemaRef ds:uri="554e7d6a-57dc-437f-a2b6-41dff50ed7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247</Words>
  <Application>Microsoft Office PowerPoint</Application>
  <PresentationFormat>Widescreen</PresentationFormat>
  <Paragraphs>47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What’s in it for me?</vt:lpstr>
      <vt:lpstr>PowerPoint Presentation</vt:lpstr>
      <vt:lpstr>PowerPoint Presentation</vt:lpstr>
      <vt:lpstr>Apply for Awards &amp; Recognition </vt:lpstr>
      <vt:lpstr>Education Opportunities</vt:lpstr>
      <vt:lpstr>Credentialing Coupons</vt:lpstr>
      <vt:lpstr>Networking Opportunities</vt:lpstr>
      <vt:lpstr>Other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it for me?</dc:title>
  <dc:creator>THOMAS W JONES</dc:creator>
  <cp:lastModifiedBy>Ledezma, Rosalba</cp:lastModifiedBy>
  <cp:revision>4</cp:revision>
  <dcterms:created xsi:type="dcterms:W3CDTF">2019-05-06T16:03:45Z</dcterms:created>
  <dcterms:modified xsi:type="dcterms:W3CDTF">2020-03-10T16:32:11Z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0x0101002C7F54BEAEF0EF47B5AD09E54CF9AD8C</vt:lpwstr>
  </property>
</Properties>
</file>